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7" r:id="rId9"/>
    <p:sldId id="266" r:id="rId10"/>
    <p:sldId id="276" r:id="rId11"/>
    <p:sldId id="277" r:id="rId12"/>
    <p:sldId id="270" r:id="rId13"/>
    <p:sldId id="271" r:id="rId14"/>
    <p:sldId id="274" r:id="rId15"/>
    <p:sldId id="275" r:id="rId16"/>
    <p:sldId id="263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58" d="100"/>
          <a:sy n="58" d="100"/>
        </p:scale>
        <p:origin x="31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220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54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126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32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6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45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54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40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53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302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894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13AEB-6A0C-4ECB-B828-B51965518AA3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6BD7-AD73-4899-89B6-EB0EDFC603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10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12" Type="http://schemas.microsoft.com/office/2007/relationships/hdphoto" Target="../media/hdphoto20.wdp"/><Relationship Id="rId17" Type="http://schemas.openxmlformats.org/officeDocument/2006/relationships/image" Target="../media/image3.png"/><Relationship Id="rId2" Type="http://schemas.microsoft.com/office/2007/relationships/media" Target="../media/media10.m4a"/><Relationship Id="rId16" Type="http://schemas.microsoft.com/office/2007/relationships/hdphoto" Target="../media/hdphoto22.wd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27.png"/><Relationship Id="rId5" Type="http://schemas.microsoft.com/office/2007/relationships/hdphoto" Target="../media/hdphoto5.wdp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microsoft.com/office/2007/relationships/hdphoto" Target="../media/hdphoto19.wdp"/><Relationship Id="rId14" Type="http://schemas.microsoft.com/office/2007/relationships/hdphoto" Target="../media/hdphoto2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12" Type="http://schemas.openxmlformats.org/officeDocument/2006/relationships/image" Target="../media/image32.png"/><Relationship Id="rId17" Type="http://schemas.openxmlformats.org/officeDocument/2006/relationships/image" Target="../media/image3.png"/><Relationship Id="rId2" Type="http://schemas.microsoft.com/office/2007/relationships/media" Target="../media/media11.m4a"/><Relationship Id="rId16" Type="http://schemas.microsoft.com/office/2007/relationships/hdphoto" Target="../media/hdphoto26.wdp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microsoft.com/office/2007/relationships/hdphoto" Target="../media/hdphoto24.wdp"/><Relationship Id="rId5" Type="http://schemas.microsoft.com/office/2007/relationships/hdphoto" Target="../media/hdphoto5.wdp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microsoft.com/office/2007/relationships/hdphoto" Target="../media/hdphoto23.wdp"/><Relationship Id="rId14" Type="http://schemas.microsoft.com/office/2007/relationships/hdphoto" Target="../media/hdphoto2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3.png"/><Relationship Id="rId5" Type="http://schemas.microsoft.com/office/2007/relationships/hdphoto" Target="../media/hdphoto5.wdp"/><Relationship Id="rId10" Type="http://schemas.microsoft.com/office/2007/relationships/hdphoto" Target="../media/hdphoto27.wdp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12" Type="http://schemas.openxmlformats.org/officeDocument/2006/relationships/audio" Target="../media/audio1.wav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6" Type="http://schemas.microsoft.com/office/2007/relationships/hdphoto" Target="../media/hdphoto5.wdp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microsoft.com/office/2007/relationships/hdphoto" Target="../media/hdphoto28.wdp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microsoft.com/office/2007/relationships/hdphoto" Target="../media/hdphoto5.wdp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oppng.com/uploads/preview/transparent-background-sun-clipart-11563032022om1hqfixnw.png" TargetMode="External"/><Relationship Id="rId13" Type="http://schemas.openxmlformats.org/officeDocument/2006/relationships/hyperlink" Target="https://cdn1.vectorstock.com/i/1000x1000/05/55/fresh-strawberry-clipart-vector-9730555.jpg" TargetMode="External"/><Relationship Id="rId18" Type="http://schemas.openxmlformats.org/officeDocument/2006/relationships/hyperlink" Target="https://mpng.subpng.com/20180323/ayw/kisspng-macaroni-and-cheese-clip-art-cheese-5ab4c2ad210c57.1469319415217957571354.jpg" TargetMode="External"/><Relationship Id="rId3" Type="http://schemas.openxmlformats.org/officeDocument/2006/relationships/hyperlink" Target="https://clipartart.com/images/clipart-green-leaves-1.png" TargetMode="External"/><Relationship Id="rId21" Type="http://schemas.openxmlformats.org/officeDocument/2006/relationships/hyperlink" Target="https://i.pinimg.com/originals/a1/f5/46/a1f5468dd06812b62f7c27a6ed86f9a1.jpg" TargetMode="External"/><Relationship Id="rId7" Type="http://schemas.openxmlformats.org/officeDocument/2006/relationships/hyperlink" Target="https://i.pinimg.com/originals/7e/28/89/7e288947c2c179f39398a72fdad19e0c.png" TargetMode="External"/><Relationship Id="rId12" Type="http://schemas.openxmlformats.org/officeDocument/2006/relationships/hyperlink" Target="https://www.pngitem.com/pimgs/m/280-2809301_plum-clipart-hd-png-download.png" TargetMode="External"/><Relationship Id="rId17" Type="http://schemas.openxmlformats.org/officeDocument/2006/relationships/hyperlink" Target="https://lh3.googleusercontent.com/proxy/TDtnROdbDo88StIkid8fEpCtdBJEkNCKTXCsda9lKCig2mnHqbARlF_pkr4X2fnufmi8iR8a5e02e3PT95dhazX6f3MG26WztQ" TargetMode="External"/><Relationship Id="rId25" Type="http://schemas.openxmlformats.org/officeDocument/2006/relationships/hyperlink" Target="https://clipartart.com/images/butterfly-eric-carle-clipart-3.jpg" TargetMode="External"/><Relationship Id="rId2" Type="http://schemas.openxmlformats.org/officeDocument/2006/relationships/hyperlink" Target="https://www.pngfind.com/pngs/m/397-3972363_soil-vector-pile-star-hd-png-download.png" TargetMode="External"/><Relationship Id="rId16" Type="http://schemas.openxmlformats.org/officeDocument/2006/relationships/hyperlink" Target="https://clipartart.com/images/99-ice-cream-clipart-7.png" TargetMode="External"/><Relationship Id="rId20" Type="http://schemas.openxmlformats.org/officeDocument/2006/relationships/hyperlink" Target="https://www.epicentrofestival.com/wp-content/uploads/2019/12/Lollipop-Lollipop-Clipart-720x10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item.com/pimgs/m/75-757665_larva-very-hungry-caterpillar-transparent-hd-png-download.png" TargetMode="External"/><Relationship Id="rId11" Type="http://schemas.openxmlformats.org/officeDocument/2006/relationships/hyperlink" Target="https://easydrawingart.com/wp-content/uploads/2019/07/how-to-draw-a-pear.jpg" TargetMode="External"/><Relationship Id="rId24" Type="http://schemas.openxmlformats.org/officeDocument/2006/relationships/hyperlink" Target="https://i.pinimg.com/736x/e9/d3/ff/e9d3ffb8c043c0030656beb8a2ea3105.jpg" TargetMode="External"/><Relationship Id="rId5" Type="http://schemas.openxmlformats.org/officeDocument/2006/relationships/hyperlink" Target="https://i.pinimg.com/originals/d8/6b/da/d86bda4ebc2e5dda5c3b1fd6de2e181c.png" TargetMode="External"/><Relationship Id="rId15" Type="http://schemas.openxmlformats.org/officeDocument/2006/relationships/hyperlink" Target="https://cdn.clipart.email/99723ec0774122c1a4ea73f00c13fec5_best-slice-of-cake-illustrations-royalty-free-vector-graphics-_612-612.jpeg" TargetMode="External"/><Relationship Id="rId23" Type="http://schemas.openxmlformats.org/officeDocument/2006/relationships/hyperlink" Target="https://www.kindpng.com/picc/m/8-86823_cupcake-free-to-use-clip-art-cup-cake.png" TargetMode="External"/><Relationship Id="rId10" Type="http://schemas.openxmlformats.org/officeDocument/2006/relationships/hyperlink" Target="https://2.bp.blogspot.com/-JTgE0SUZJj8/T8Ec3Wp-79I/AAAAAAAAQ2I/rPof-nyHuw8/s640/Enzo_Mari_La_Mela%C2%A9nova68.com.jpg" TargetMode="External"/><Relationship Id="rId19" Type="http://schemas.openxmlformats.org/officeDocument/2006/relationships/hyperlink" Target="https://www.pinclipart.com/picdir/middle/222-2229425_vector-illustration-of-salami-cured-sausage-fermented-clipart.png" TargetMode="External"/><Relationship Id="rId4" Type="http://schemas.openxmlformats.org/officeDocument/2006/relationships/hyperlink" Target="https://img.clipartlook.com/leaf-clip-art-clipart-leaf-2504_3500.png" TargetMode="External"/><Relationship Id="rId9" Type="http://schemas.openxmlformats.org/officeDocument/2006/relationships/hyperlink" Target="https://www.pngitem.com/pimgs/m/50-507591_cloud-png-clip-arts-transparent-background-rain-clipart.png" TargetMode="External"/><Relationship Id="rId14" Type="http://schemas.openxmlformats.org/officeDocument/2006/relationships/hyperlink" Target="https://www.netclipart.com/pp/m/8-80981_orange-clip-art-free-free-clipart-images-orange.png" TargetMode="External"/><Relationship Id="rId22" Type="http://schemas.openxmlformats.org/officeDocument/2006/relationships/hyperlink" Target="https://www.pngitem.com/pimgs/m/70-704621_cartoon-sausage-clipart-sausage-png-transparent-png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12" Type="http://schemas.openxmlformats.org/officeDocument/2006/relationships/audio" Target="../media/audio1.wav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18" Type="http://schemas.microsoft.com/office/2007/relationships/hdphoto" Target="../media/hdphoto9.wdp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6.wdp"/><Relationship Id="rId17" Type="http://schemas.openxmlformats.org/officeDocument/2006/relationships/image" Target="../media/image14.png"/><Relationship Id="rId2" Type="http://schemas.microsoft.com/office/2007/relationships/media" Target="../media/media3.m4a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microsoft.com/office/2007/relationships/hdphoto" Target="../media/hdphoto5.wdp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2.wdp"/><Relationship Id="rId3" Type="http://schemas.openxmlformats.org/officeDocument/2006/relationships/slideLayout" Target="../slideLayouts/slideLayout6.xml"/><Relationship Id="rId7" Type="http://schemas.microsoft.com/office/2007/relationships/hdphoto" Target="../media/hdphoto11.wdp"/><Relationship Id="rId12" Type="http://schemas.openxmlformats.org/officeDocument/2006/relationships/image" Target="../media/image17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microsoft.com/office/2007/relationships/hdphoto" Target="../media/hdphoto5.wdp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microsoft.com/office/2007/relationships/hdphoto" Target="../media/hdphoto5.wdp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microsoft.com/office/2007/relationships/hdphoto" Target="../media/hdphoto5.wdp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microsoft.com/office/2007/relationships/hdphoto" Target="../media/hdphoto17.wdp"/><Relationship Id="rId5" Type="http://schemas.microsoft.com/office/2007/relationships/hdphoto" Target="../media/hdphoto5.wdp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3.png"/><Relationship Id="rId5" Type="http://schemas.microsoft.com/office/2007/relationships/hdphoto" Target="../media/hdphoto5.wdp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678873"/>
            <a:ext cx="10238509" cy="2831090"/>
          </a:xfrm>
        </p:spPr>
        <p:txBody>
          <a:bodyPr>
            <a:noAutofit/>
          </a:bodyPr>
          <a:lstStyle/>
          <a:p>
            <a:pPr algn="r"/>
            <a:r>
              <a:rPr lang="sl-SI" sz="9600" dirty="0" smtClean="0">
                <a:latin typeface="Arial Narrow" panose="020B0606020202030204" pitchFamily="34" charset="0"/>
              </a:rPr>
              <a:t>ZELO LAČNA GOSENICA</a:t>
            </a:r>
            <a:endParaRPr lang="sl-SI" sz="9600" dirty="0">
              <a:latin typeface="Arial Narrow" panose="020B0606020202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600" dirty="0" smtClean="0">
                <a:latin typeface="Arial Narrow" panose="020B0606020202030204" pitchFamily="34" charset="0"/>
              </a:rPr>
              <a:t>Eric </a:t>
            </a:r>
            <a:r>
              <a:rPr lang="sl-SI" sz="3600" dirty="0">
                <a:latin typeface="Arial Narrow" panose="020B0606020202030204" pitchFamily="34" charset="0"/>
              </a:rPr>
              <a:t>C</a:t>
            </a:r>
            <a:r>
              <a:rPr lang="sl-SI" sz="3600" dirty="0" smtClean="0">
                <a:latin typeface="Arial Narrow" panose="020B0606020202030204" pitchFamily="34" charset="0"/>
              </a:rPr>
              <a:t>arle</a:t>
            </a:r>
            <a:endParaRPr lang="sl-SI" sz="3600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9" y="4615542"/>
            <a:ext cx="12877800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ommunik8 In English Lesson 3 The Very Hungry Caterpillar - Very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9" b="93377" l="3864" r="9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9" y="2958653"/>
            <a:ext cx="3532937" cy="242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8395855" y="5999018"/>
            <a:ext cx="3616036" cy="651164"/>
          </a:xfrm>
          <a:prstGeom prst="rect">
            <a:avLst/>
          </a:prstGeom>
          <a:solidFill>
            <a:srgbClr val="6A341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latin typeface="Arial Narrow" panose="020B0606020202030204" pitchFamily="34" charset="0"/>
              </a:rPr>
              <a:t>Pripravila: Darja Dolenc</a:t>
            </a:r>
            <a:endParaRPr lang="sl-SI" sz="2800" dirty="0">
              <a:latin typeface="Arial Narrow" panose="020B0606020202030204" pitchFamily="34" charset="0"/>
            </a:endParaRPr>
          </a:p>
        </p:txBody>
      </p:sp>
      <p:pic>
        <p:nvPicPr>
          <p:cNvPr id="7" name="Stara cesta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8509" y="334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SOBOTA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lice Illustration Cake Clipar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70" y="2720430"/>
            <a:ext cx="3162519" cy="31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ibrary of free graphic library on a transparent ice cream cone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88" y="2048967"/>
            <a:ext cx="1314590" cy="32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heese Clipart - Clipart Cheese - Block Of Cheese Cartoon - Png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82" b="946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9" y="3180658"/>
            <a:ext cx="2753802" cy="23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Pickle Transparent &amp; PNG Clipart Free Download - YW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2909">
            <a:off x="4489844" y="2795331"/>
            <a:ext cx="2386777" cy="21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značba mesta vsebine 7"/>
          <p:cNvSpPr txBox="1">
            <a:spLocks/>
          </p:cNvSpPr>
          <p:nvPr/>
        </p:nvSpPr>
        <p:spPr>
          <a:xfrm>
            <a:off x="290518" y="5616530"/>
            <a:ext cx="11344434" cy="1047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Vector Illustration Of Salami Cured Sausage Fermented Clipart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5" b="96923" l="0" r="96591">
                        <a14:foregroundMark x1="63977" y1="81410" x2="73409" y2="59359"/>
                        <a14:foregroundMark x1="56023" y1="85513" x2="61818" y2="78974"/>
                        <a14:foregroundMark x1="50909" y1="74872" x2="68295" y2="8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43" y="3285124"/>
            <a:ext cx="2638021" cy="23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tara cesta 1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33500" y="222888"/>
            <a:ext cx="487363" cy="487363"/>
          </a:xfrm>
          <a:prstGeom prst="rect">
            <a:avLst/>
          </a:prstGeom>
        </p:spPr>
      </p:pic>
      <p:sp>
        <p:nvSpPr>
          <p:cNvPr id="15" name="Elipsa 14"/>
          <p:cNvSpPr/>
          <p:nvPr/>
        </p:nvSpPr>
        <p:spPr>
          <a:xfrm>
            <a:off x="1320445" y="4420452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3607914" y="3538907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5345691" y="4094373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7755700" y="4373021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10341073" y="3802204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10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:pull/>
      </p:transition>
    </mc:Choice>
    <mc:Fallback xmlns="">
      <p:transition spd="slow" advClick="0" advTm="1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artoon Red Watermelon, Cartoon Clipart, Watermelon Clip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923" y1="4916" x2="8615" y2="12903"/>
                        <a14:foregroundMark x1="4923" y1="21505" x2="4923" y2="3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60" y="2918060"/>
            <a:ext cx="2413286" cy="241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artoon Sausage Clipart - Sausage Png, Transparent Png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35" b="95773" l="0" r="976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151">
            <a:off x="4060317" y="2654985"/>
            <a:ext cx="2819950" cy="27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uffin Clipart 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78" y="2882087"/>
            <a:ext cx="28479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značba mesta vsebine 7"/>
          <p:cNvSpPr txBox="1">
            <a:spLocks/>
          </p:cNvSpPr>
          <p:nvPr/>
        </p:nvSpPr>
        <p:spPr>
          <a:xfrm>
            <a:off x="290518" y="5654788"/>
            <a:ext cx="9862475" cy="10478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sz="3600" dirty="0">
              <a:solidFill>
                <a:schemeClr val="bg1"/>
              </a:solidFill>
            </a:endParaRPr>
          </a:p>
        </p:txBody>
      </p:sp>
      <p:pic>
        <p:nvPicPr>
          <p:cNvPr id="13" name="Picture 14" descr="Lollipop Candy cane Chocolate bar , lollipop transparent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6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992">
            <a:off x="363336" y="2300058"/>
            <a:ext cx="1504308" cy="29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erry pie clip art | Pie Clip Art Images Pie Stock Photos ...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667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71" y="1950946"/>
            <a:ext cx="2865909" cy="34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a 13"/>
          <p:cNvSpPr/>
          <p:nvPr/>
        </p:nvSpPr>
        <p:spPr>
          <a:xfrm>
            <a:off x="683370" y="2830359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2525209" y="4592140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5319483" y="4292046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7654852" y="3712159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10152993" y="4074098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tara cesta 1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33500" y="2407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1000">
        <p:pull/>
      </p:transition>
    </mc:Choice>
    <mc:Fallback xmlns="">
      <p:transition spd="slow" advClick="0" advTm="11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NEDELJA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710962" y="1118799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216">
            <a:off x="6864668" y="3460437"/>
            <a:ext cx="4987967" cy="29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ommunik8 In English Lesson 3 The Very Hungry Caterpillar - Very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9" b="93377" l="3864" r="9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31" y="3311789"/>
            <a:ext cx="3402389" cy="23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tara cesta 1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48457" y="244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:pull/>
      </p:transition>
    </mc:Choice>
    <mc:Fallback xmlns="">
      <p:transition spd="slow" advClick="0"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710962" y="1118799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esearch reveals that The Very Hungry Caterpillar actually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66" y="825156"/>
            <a:ext cx="8742991" cy="563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tara cesta 1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3500" y="244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:pull/>
      </p:transition>
    </mc:Choice>
    <mc:Fallback xmlns="">
      <p:transition spd="slow" advClick="0"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710962" y="1118799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72" r="993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731" y="1690688"/>
            <a:ext cx="7000875" cy="4343400"/>
          </a:xfrm>
          <a:prstGeom prst="rect">
            <a:avLst/>
          </a:prstGeom>
        </p:spPr>
      </p:pic>
      <p:pic>
        <p:nvPicPr>
          <p:cNvPr id="8" name="Stara cesta 1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21621" y="244249"/>
            <a:ext cx="487363" cy="487363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4593852" y="5267493"/>
            <a:ext cx="694570" cy="5376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3000">
        <p:pull/>
        <p:sndAc>
          <p:stSnd>
            <p:snd r:embed="rId4" name="chimes.wav"/>
          </p:stSnd>
        </p:sndAc>
      </p:transition>
    </mc:Choice>
    <mc:Fallback xmlns="">
      <p:transition spd="slow" advClick="0" advTm="13000">
        <p:pull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710962" y="1118799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 beautiful butterfly puppet from The Very Hungry Caterpillar Show ..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33" b="89968" l="894" r="970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9" y="0"/>
            <a:ext cx="117252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tara cesta 1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76718" y="244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:pull/>
      </p:transition>
    </mc:Choice>
    <mc:Fallback xmlns="">
      <p:transition spd="slow" advClick="0" advTm="6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 SLIK 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409903" y="1418898"/>
            <a:ext cx="11493063" cy="5439102"/>
          </a:xfrm>
        </p:spPr>
        <p:txBody>
          <a:bodyPr>
            <a:normAutofit fontScale="32500" lnSpcReduction="20000"/>
          </a:bodyPr>
          <a:lstStyle/>
          <a:p>
            <a:r>
              <a:rPr lang="sl-SI" dirty="0" smtClean="0">
                <a:hlinkClick r:id="rId2"/>
              </a:rPr>
              <a:t>https://www.pngfind.com/pngs/m/397-3972363_soil-vector-pile-star-hd-png-download.png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clipartart.com/images/clipart-green-leaves-1.png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img.clipartlook.com/leaf-clip-art-clipart-leaf-2504_3500.png</a:t>
            </a:r>
            <a:endParaRPr lang="sl-SI" dirty="0" smtClean="0"/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i.pinimg.com/originals/d8/6b/da/d86bda4ebc2e5dda5c3b1fd6de2e181c.png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www.pngitem.com/pimgs/m/75-757665_larva-very-hungry-caterpillar-transparent-hd-png-download.png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i.pinimg.com/originals/7e/28/89/7e288947c2c179f39398a72fdad19e0c.png</a:t>
            </a:r>
            <a:endParaRPr lang="sl-SI" dirty="0" smtClean="0"/>
          </a:p>
          <a:p>
            <a:r>
              <a:rPr lang="sl-SI" dirty="0">
                <a:hlinkClick r:id="rId8"/>
              </a:rPr>
              <a:t>https://</a:t>
            </a:r>
            <a:r>
              <a:rPr lang="sl-SI" dirty="0" smtClean="0">
                <a:hlinkClick r:id="rId8"/>
              </a:rPr>
              <a:t>toppng.com/uploads/preview/transparent-background-sun-clipart-11563032022om1hqfixnw.png</a:t>
            </a:r>
            <a:endParaRPr lang="sl-SI" dirty="0" smtClean="0"/>
          </a:p>
          <a:p>
            <a:r>
              <a:rPr lang="sl-SI" dirty="0">
                <a:hlinkClick r:id="rId9"/>
              </a:rPr>
              <a:t>https://</a:t>
            </a:r>
            <a:r>
              <a:rPr lang="sl-SI" dirty="0" smtClean="0">
                <a:hlinkClick r:id="rId9"/>
              </a:rPr>
              <a:t>www.pngitem.com/pimgs/m/50-507591_cloud-png-clip-arts-transparent-background-rain-clipart.png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10"/>
              </a:rPr>
              <a:t>https://2.bp.blogspot.com/-</a:t>
            </a:r>
            <a:r>
              <a:rPr lang="sl-SI" dirty="0" smtClean="0">
                <a:hlinkClick r:id="rId10"/>
              </a:rPr>
              <a:t>JTgE0SUZJj8/T8Ec3Wp-79I/AAAAAAAAQ2I/rPof-nyHuw8/s640/Enzo_Mari_La_Mela%C2%A9nova68.com.jpg</a:t>
            </a:r>
            <a:endParaRPr lang="sl-SI" dirty="0" smtClean="0"/>
          </a:p>
          <a:p>
            <a:r>
              <a:rPr lang="sl-SI" dirty="0">
                <a:hlinkClick r:id="rId11"/>
              </a:rPr>
              <a:t>https://</a:t>
            </a:r>
            <a:r>
              <a:rPr lang="sl-SI" dirty="0" smtClean="0">
                <a:hlinkClick r:id="rId11"/>
              </a:rPr>
              <a:t>easydrawingart.com/wp-content/uploads/2019/07/how-to-draw-a-pear.jpg</a:t>
            </a:r>
            <a:endParaRPr lang="sl-SI" dirty="0" smtClean="0"/>
          </a:p>
          <a:p>
            <a:r>
              <a:rPr lang="sl-SI" dirty="0">
                <a:hlinkClick r:id="rId12"/>
              </a:rPr>
              <a:t>https://</a:t>
            </a:r>
            <a:r>
              <a:rPr lang="sl-SI" dirty="0" smtClean="0">
                <a:hlinkClick r:id="rId12"/>
              </a:rPr>
              <a:t>www.pngitem.com/pimgs/m/280-2809301_plum-clipart-hd-png-download.png</a:t>
            </a:r>
            <a:endParaRPr lang="sl-SI" dirty="0" smtClean="0"/>
          </a:p>
          <a:p>
            <a:r>
              <a:rPr lang="sl-SI" dirty="0">
                <a:hlinkClick r:id="rId13"/>
              </a:rPr>
              <a:t>https://</a:t>
            </a:r>
            <a:r>
              <a:rPr lang="sl-SI" dirty="0" smtClean="0">
                <a:hlinkClick r:id="rId13"/>
              </a:rPr>
              <a:t>cdn1.vectorstock.com/i/1000x1000/05/55/fresh-strawberry-clipart-vector-9730555.jpg</a:t>
            </a:r>
            <a:endParaRPr lang="sl-SI" dirty="0" smtClean="0"/>
          </a:p>
          <a:p>
            <a:r>
              <a:rPr lang="sl-SI" dirty="0">
                <a:hlinkClick r:id="rId14"/>
              </a:rPr>
              <a:t>https://</a:t>
            </a:r>
            <a:r>
              <a:rPr lang="sl-SI" dirty="0" smtClean="0">
                <a:hlinkClick r:id="rId14"/>
              </a:rPr>
              <a:t>www.netclipart.com/pp/m/8-80981_orange-clip-art-free-free-clipart-images-orange.png</a:t>
            </a:r>
            <a:endParaRPr lang="sl-SI" dirty="0"/>
          </a:p>
          <a:p>
            <a:r>
              <a:rPr lang="sl-SI" dirty="0">
                <a:hlinkClick r:id="rId15"/>
              </a:rPr>
              <a:t>https://cdn.clipart.email/99723ec0774122c1a4ea73f00c13fec5_best-slice-of-cake-illustrations-royalty-free-vector-graphics-_</a:t>
            </a:r>
            <a:r>
              <a:rPr lang="sl-SI" dirty="0" smtClean="0">
                <a:hlinkClick r:id="rId15"/>
              </a:rPr>
              <a:t>612-612.jpeg</a:t>
            </a:r>
            <a:endParaRPr lang="sl-SI" dirty="0" smtClean="0"/>
          </a:p>
          <a:p>
            <a:r>
              <a:rPr lang="sl-SI" dirty="0">
                <a:hlinkClick r:id="rId16"/>
              </a:rPr>
              <a:t>https://</a:t>
            </a:r>
            <a:r>
              <a:rPr lang="sl-SI" dirty="0" smtClean="0">
                <a:hlinkClick r:id="rId16"/>
              </a:rPr>
              <a:t>clipartart.com/images/99-ice-cream-clipart-7.png</a:t>
            </a:r>
            <a:endParaRPr lang="sl-SI" dirty="0" smtClean="0"/>
          </a:p>
          <a:p>
            <a:r>
              <a:rPr lang="sl-SI" dirty="0">
                <a:hlinkClick r:id="rId17"/>
              </a:rPr>
              <a:t>https://</a:t>
            </a:r>
            <a:r>
              <a:rPr lang="sl-SI" dirty="0" smtClean="0">
                <a:hlinkClick r:id="rId17"/>
              </a:rPr>
              <a:t>lh3.googleusercontent.com/proxy/TDtnROdbDo88StIkid8fEpCtdBJEkNCKTXCsda9lKCig2mnHqbARlF_pkr4X2fnufmi8iR8a5e02e3PT95dhazX6f3MG26WztQ</a:t>
            </a:r>
            <a:endParaRPr lang="sl-SI" dirty="0" smtClean="0"/>
          </a:p>
          <a:p>
            <a:r>
              <a:rPr lang="sl-SI" dirty="0">
                <a:hlinkClick r:id="rId18"/>
              </a:rPr>
              <a:t>https://</a:t>
            </a:r>
            <a:r>
              <a:rPr lang="sl-SI" dirty="0" smtClean="0">
                <a:hlinkClick r:id="rId18"/>
              </a:rPr>
              <a:t>mpng.subpng.com/20180323/ayw/kisspng-macaroni-and-cheese-clip-art-cheese-5ab4c2ad210c57.1469319415217957571354.jpg</a:t>
            </a:r>
            <a:endParaRPr lang="sl-SI" dirty="0" smtClean="0"/>
          </a:p>
          <a:p>
            <a:r>
              <a:rPr lang="sl-SI" dirty="0">
                <a:hlinkClick r:id="rId19"/>
              </a:rPr>
              <a:t>https://</a:t>
            </a:r>
            <a:r>
              <a:rPr lang="sl-SI" dirty="0" smtClean="0">
                <a:hlinkClick r:id="rId19"/>
              </a:rPr>
              <a:t>www.pinclipart.com/picdir/middle/222-2229425_vector-illustration-of-salami-cured-sausage-fermented-clipart.png</a:t>
            </a:r>
            <a:endParaRPr lang="sl-SI" dirty="0" smtClean="0"/>
          </a:p>
          <a:p>
            <a:r>
              <a:rPr lang="sl-SI" dirty="0">
                <a:hlinkClick r:id="rId20"/>
              </a:rPr>
              <a:t>https://</a:t>
            </a:r>
            <a:r>
              <a:rPr lang="sl-SI" dirty="0" smtClean="0">
                <a:hlinkClick r:id="rId20"/>
              </a:rPr>
              <a:t>www.epicentrofestival.com/wp-content/uploads/2019/12/Lollipop-Lollipop-Clipart-720x1021.jpg</a:t>
            </a:r>
            <a:endParaRPr lang="sl-SI" dirty="0" smtClean="0"/>
          </a:p>
          <a:p>
            <a:r>
              <a:rPr lang="sl-SI" dirty="0">
                <a:hlinkClick r:id="rId21"/>
              </a:rPr>
              <a:t>https://</a:t>
            </a:r>
            <a:r>
              <a:rPr lang="sl-SI" dirty="0" smtClean="0">
                <a:hlinkClick r:id="rId21"/>
              </a:rPr>
              <a:t>i.pinimg.com/originals/a1/f5/46/a1f5468dd06812b62f7c27a6ed86f9a1.jpg</a:t>
            </a:r>
            <a:endParaRPr lang="sl-SI" dirty="0" smtClean="0"/>
          </a:p>
          <a:p>
            <a:r>
              <a:rPr lang="sl-SI" dirty="0">
                <a:hlinkClick r:id="rId22"/>
              </a:rPr>
              <a:t>https://</a:t>
            </a:r>
            <a:r>
              <a:rPr lang="sl-SI" dirty="0" smtClean="0">
                <a:hlinkClick r:id="rId22"/>
              </a:rPr>
              <a:t>www.pngitem.com/pimgs/m/70-704621_cartoon-sausage-clipart-sausage-png-transparent-png.png</a:t>
            </a:r>
            <a:endParaRPr lang="sl-SI" dirty="0" smtClean="0"/>
          </a:p>
          <a:p>
            <a:r>
              <a:rPr lang="sl-SI" dirty="0">
                <a:hlinkClick r:id="rId23"/>
              </a:rPr>
              <a:t>https://</a:t>
            </a:r>
            <a:r>
              <a:rPr lang="sl-SI" dirty="0" smtClean="0">
                <a:hlinkClick r:id="rId23"/>
              </a:rPr>
              <a:t>www.kindpng.com/picc/m/8-86823_cupcake-free-to-use-clip-art-cup-cake.png</a:t>
            </a:r>
            <a:endParaRPr lang="sl-SI" dirty="0" smtClean="0"/>
          </a:p>
          <a:p>
            <a:r>
              <a:rPr lang="sl-SI" dirty="0">
                <a:hlinkClick r:id="rId24"/>
              </a:rPr>
              <a:t>https://</a:t>
            </a:r>
            <a:r>
              <a:rPr lang="sl-SI" dirty="0" smtClean="0">
                <a:hlinkClick r:id="rId24"/>
              </a:rPr>
              <a:t>i.pinimg.com/736x/e9/d3/ff/e9d3ffb8c043c0030656beb8a2ea3105.jpg</a:t>
            </a:r>
            <a:endParaRPr lang="sl-SI" dirty="0" smtClean="0"/>
          </a:p>
          <a:p>
            <a:r>
              <a:rPr lang="sl-SI" dirty="0">
                <a:hlinkClick r:id="rId25"/>
              </a:rPr>
              <a:t>https://</a:t>
            </a:r>
            <a:r>
              <a:rPr lang="sl-SI" dirty="0" smtClean="0">
                <a:hlinkClick r:id="rId25"/>
              </a:rPr>
              <a:t>clipartart.com/images/butterfly-eric-carle-clipart-3.jpg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12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83" y="5750841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8" y="3193669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44" y="2563466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42" y="428503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80" y="276261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33" y="6060570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40" y="4042525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671" y="352924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271" y="6060569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83" y="3046982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lip Art Star Png Clipart Best - Yellow Star Clipart Black An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1" b="96689" l="186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73" y="5207418"/>
            <a:ext cx="588004" cy="6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80+ Leaf Clip Art... Clipart Leaf | ClipartLo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1393" flipV="1">
            <a:off x="1218631" y="852687"/>
            <a:ext cx="3975906" cy="55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1336">
            <a:off x="5874617" y="1595969"/>
            <a:ext cx="5858897" cy="34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80+ Leaf Clip Art... Clipart Leaf | ClipartLoo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8639" flipV="1">
            <a:off x="6517432" y="3439207"/>
            <a:ext cx="3153193" cy="44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9205">
            <a:off x="-192855" y="4412273"/>
            <a:ext cx="4148232" cy="24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a 15"/>
          <p:cNvSpPr/>
          <p:nvPr/>
        </p:nvSpPr>
        <p:spPr>
          <a:xfrm>
            <a:off x="7325384" y="3082150"/>
            <a:ext cx="528202" cy="4130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tara cesta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78202" y="249602"/>
            <a:ext cx="487363" cy="487363"/>
          </a:xfrm>
          <a:prstGeom prst="rect">
            <a:avLst/>
          </a:prstGeom>
        </p:spPr>
      </p:pic>
      <p:pic>
        <p:nvPicPr>
          <p:cNvPr id="1026" name="Picture 2" descr="Full Moon Transparent Clipart - Clipart Kid | Editing background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50" y="-546757"/>
            <a:ext cx="3901474" cy="390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000">
        <p:pull/>
        <p:sndAc>
          <p:stSnd>
            <p:snd r:embed="rId4" name="chimes.wav"/>
          </p:stSnd>
        </p:sndAc>
      </p:transition>
    </mc:Choice>
    <mc:Fallback xmlns="">
      <p:transition spd="slow" advTm="8000">
        <p:pull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Picture 10" descr="80+ Leaf Clip Art... Clipart Leaf | ClipartL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1393" flipV="1">
            <a:off x="1218631" y="852687"/>
            <a:ext cx="3975906" cy="55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9205">
            <a:off x="-192855" y="4412273"/>
            <a:ext cx="4148232" cy="24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ibrary of green leaf clip art transparent stock vector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1336">
            <a:off x="6056333" y="1595969"/>
            <a:ext cx="5858897" cy="347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80+ Leaf Clip Art... Clipart Leaf | ClipartL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8639" flipV="1">
            <a:off x="6607675" y="3482748"/>
            <a:ext cx="3153193" cy="44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un clipart for kids png PNG image with transparent background 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71" b="89988" l="1190" r="90000">
                        <a14:foregroundMark x1="32738" y1="20838" x2="31071" y2="17229"/>
                        <a14:foregroundMark x1="43690" y1="19674" x2="43690" y2="17811"/>
                        <a14:foregroundMark x1="54167" y1="22002" x2="55476" y2="17462"/>
                        <a14:foregroundMark x1="64167" y1="27474" x2="69524" y2="24447"/>
                        <a14:foregroundMark x1="69881" y1="37835" x2="75119" y2="35157"/>
                        <a14:foregroundMark x1="72262" y1="45867" x2="81905" y2="48312"/>
                        <a14:foregroundMark x1="70714" y1="57858" x2="75714" y2="58440"/>
                        <a14:foregroundMark x1="67738" y1="66007" x2="69881" y2="68801"/>
                        <a14:foregroundMark x1="59048" y1="74622" x2="60357" y2="76251"/>
                        <a14:foregroundMark x1="49167" y1="77066" x2="49405" y2="79860"/>
                        <a14:foregroundMark x1="37143" y1="78813" x2="36429" y2="80559"/>
                        <a14:foregroundMark x1="25119" y1="74622" x2="24048" y2="74971"/>
                        <a14:foregroundMark x1="16190" y1="65541" x2="15595" y2="66705"/>
                        <a14:foregroundMark x1="14524" y1="55413" x2="10952" y2="55413"/>
                        <a14:foregroundMark x1="15357" y1="44820" x2="14643" y2="44820"/>
                        <a14:foregroundMark x1="16548" y1="32247" x2="14524" y2="31315"/>
                        <a14:foregroundMark x1="24048" y1="23749" x2="22381" y2="22584"/>
                        <a14:backgroundMark x1="79881" y1="49243" x2="82262" y2="47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24" y="-348080"/>
            <a:ext cx="3987346" cy="407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3598189" y="230836"/>
            <a:ext cx="2768793" cy="16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10095643" y="4757057"/>
            <a:ext cx="1747551" cy="103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277128" y="266961"/>
            <a:ext cx="2914872" cy="173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3321124" y="5572193"/>
            <a:ext cx="2078000" cy="12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5907722" y="1584311"/>
            <a:ext cx="1431011" cy="84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mmunik8 In English Lesson 3 The Very Hungry Caterpillar - Very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159" b="93377" l="3864" r="9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712">
            <a:off x="7411167" y="2330044"/>
            <a:ext cx="1423533" cy="97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tara cesta 1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8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60956" y="2308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>
        <p:pull/>
      </p:transition>
    </mc:Choice>
    <mc:Fallback xmlns="">
      <p:transition spd="slow" advClick="0" advTm="12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100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9" y="4615542"/>
            <a:ext cx="12877800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ommunik8 In English Lesson 3 The Very Hungry Caterpillar - Very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9" b="93377" l="3864" r="955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07" y="3433794"/>
            <a:ext cx="2599645" cy="17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n clipart for kids png PNG image with transparent background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71" b="89988" l="1190" r="90000">
                        <a14:foregroundMark x1="32738" y1="20838" x2="31071" y2="17229"/>
                        <a14:foregroundMark x1="43690" y1="19674" x2="43690" y2="17811"/>
                        <a14:foregroundMark x1="54167" y1="22002" x2="55476" y2="17462"/>
                        <a14:foregroundMark x1="64167" y1="27474" x2="69524" y2="24447"/>
                        <a14:foregroundMark x1="69881" y1="37835" x2="75119" y2="35157"/>
                        <a14:foregroundMark x1="72262" y1="45867" x2="81905" y2="48312"/>
                        <a14:foregroundMark x1="70714" y1="57858" x2="75714" y2="58440"/>
                        <a14:foregroundMark x1="67738" y1="66007" x2="69881" y2="68801"/>
                        <a14:foregroundMark x1="59048" y1="74622" x2="60357" y2="76251"/>
                        <a14:foregroundMark x1="49167" y1="77066" x2="49405" y2="79860"/>
                        <a14:foregroundMark x1="37143" y1="78813" x2="36429" y2="80559"/>
                        <a14:foregroundMark x1="25119" y1="74622" x2="24048" y2="74971"/>
                        <a14:foregroundMark x1="16190" y1="65541" x2="15595" y2="66705"/>
                        <a14:foregroundMark x1="14524" y1="55413" x2="10952" y2="55413"/>
                        <a14:foregroundMark x1="15357" y1="44820" x2="14643" y2="44820"/>
                        <a14:foregroundMark x1="16548" y1="32247" x2="14524" y2="31315"/>
                        <a14:foregroundMark x1="24048" y1="23749" x2="22381" y2="22584"/>
                        <a14:backgroundMark x1="79881" y1="49243" x2="82262" y2="47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782" y="-44399"/>
            <a:ext cx="3126789" cy="31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1876496" y="893381"/>
            <a:ext cx="3111533" cy="18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04183" y="238660"/>
            <a:ext cx="2139664" cy="12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7621325" y="1863253"/>
            <a:ext cx="1393848" cy="8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5869771" y="365125"/>
            <a:ext cx="2768793" cy="16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tara cesta 4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" end="702.3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48822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:pull/>
      </p:transition>
    </mc:Choice>
    <mc:Fallback xmlns="">
      <p:transition spd="slow" advClick="0" advTm="6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1.875E-6 0.00023 C 0.02109 0.00115 0.04075 0.00115 0.06146 0.00532 C 0.06445 0.00578 0.06745 0.00671 0.07044 0.00787 C 0.072 0.00856 0.07331 0.01065 0.075 0.01065 L 0.34049 0.01319 C 0.34739 0.01412 0.35443 0.01458 0.36146 0.01597 C 0.36302 0.0162 0.36432 0.01875 0.36588 0.01875 C 0.37396 0.01875 0.3819 0.01643 0.38997 0.01597 C 0.4095 0.01458 0.4289 0.01412 0.44844 0.01319 C 0.45599 0.0125 0.46341 0.0118 0.47096 0.01065 C 0.47448 0.00995 0.47799 0.00902 0.48151 0.00787 C 0.48346 0.00717 0.48541 0.00555 0.4875 0.00532 C 0.51289 0.00208 0.53841 2.96296E-6 0.56393 -0.00278 C 0.5707 -0.00486 0.57825 -0.00718 0.58489 -0.0081 C 0.5944 -0.00926 0.6039 -0.00996 0.61341 -0.01065 L 0.66745 -0.0081 C 0.672 -0.00764 0.67643 -0.00579 0.68099 -0.00533 C 0.69596 -0.00394 0.71081 -0.00324 0.72591 -0.00278 L 0.88502 2.96296E-6 L 0.86992 0.00532 " pathEditMode="relative" rAng="0" ptsTypes="AAAAAAAAAAAAAAAAAAAAA">
                                      <p:cBhvr>
                                        <p:cTn id="10" dur="1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45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PONEDELJEK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erie della Natura | Enzo Mari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3594" l="3594" r="945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79" y="2186950"/>
            <a:ext cx="3609526" cy="36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tara cesta 5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23383" y="244249"/>
            <a:ext cx="487363" cy="487363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5851525" y="3936399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9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:pull/>
      </p:transition>
    </mc:Choice>
    <mc:Fallback xmlns="">
      <p:transition spd="slow" advClick="0"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TOREK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086637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w to Draw a Pear | Easy Drawing Ar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0" b="99307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08" y="2179670"/>
            <a:ext cx="4758488" cy="34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w to Draw a Pear | Easy Drawing Ar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0" b="99307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52" y="2179670"/>
            <a:ext cx="4758488" cy="34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tara cesta 6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33500" y="244249"/>
            <a:ext cx="487363" cy="487363"/>
          </a:xfrm>
          <a:prstGeom prst="rect">
            <a:avLst/>
          </a:prstGeom>
        </p:spPr>
      </p:pic>
      <p:sp>
        <p:nvSpPr>
          <p:cNvPr id="13" name="Elipsa 12"/>
          <p:cNvSpPr/>
          <p:nvPr/>
        </p:nvSpPr>
        <p:spPr>
          <a:xfrm>
            <a:off x="6921216" y="4224514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4541972" y="4217027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8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:pull/>
      </p:transition>
    </mc:Choice>
    <mc:Fallback xmlns="">
      <p:transition spd="slow" advClick="0"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SREDA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lum Clipart, HD Png Download , Transparent Png Image - PNGitem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15" b="988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412">
            <a:off x="2090324" y="2469150"/>
            <a:ext cx="3704549" cy="33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lum Clipart, HD Png Download , Transparent Png Image - PNGitem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15" b="988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412">
            <a:off x="4728010" y="2469152"/>
            <a:ext cx="3704549" cy="33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um Clipart, HD Png Download , Transparent Png Image - PNGitem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15" b="988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1412">
            <a:off x="7348123" y="2351507"/>
            <a:ext cx="3704549" cy="33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a 10"/>
          <p:cNvSpPr/>
          <p:nvPr/>
        </p:nvSpPr>
        <p:spPr>
          <a:xfrm>
            <a:off x="9120094" y="4200910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6376004" y="4275971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3770115" y="4275971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tara cesta 7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33500" y="244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:pull/>
      </p:transition>
    </mc:Choice>
    <mc:Fallback xmlns="">
      <p:transition spd="slow" advClick="0"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ČETRTEK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sh Strawberry Clipart Royalty Free Vector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259" l="0" r="98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36" y="2875260"/>
            <a:ext cx="1883148" cy="24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sh Strawberry Clipart Royalty Free Vector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259" l="0" r="98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80" y="2879699"/>
            <a:ext cx="1883148" cy="24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sh Strawberry Clipart Royalty Free Vector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259" l="0" r="98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05" y="2875261"/>
            <a:ext cx="1883148" cy="24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sh Strawberry Clipart Royalty Free Vector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4259" l="0" r="98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349" y="2875259"/>
            <a:ext cx="1883148" cy="24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a 11"/>
          <p:cNvSpPr/>
          <p:nvPr/>
        </p:nvSpPr>
        <p:spPr>
          <a:xfrm>
            <a:off x="9214643" y="4077424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7040514" y="4088799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5031551" y="4088799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2916848" y="4146700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tara cesta 8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8854" y="244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:pull/>
      </p:transition>
    </mc:Choice>
    <mc:Fallback xmlns="">
      <p:transition spd="slow" advClick="0"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PETEK</a:t>
            </a:r>
            <a:endParaRPr lang="sl-SI" sz="6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2763731" y="1391841"/>
            <a:ext cx="1830121" cy="10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452217" y="2373086"/>
            <a:ext cx="2802612" cy="18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6519382" y="1167598"/>
            <a:ext cx="2065625" cy="13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rawn cloud png cartoon - weather clip art PNG image with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0" r="9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23747" r="39" b="17580"/>
          <a:stretch/>
        </p:blipFill>
        <p:spPr bwMode="auto">
          <a:xfrm>
            <a:off x="9008389" y="244249"/>
            <a:ext cx="2768793" cy="19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il Vector Pile - Star, HD Png Download - 2800x1350(#3972363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43" b="96629" l="476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57" y="4615542"/>
            <a:ext cx="12856028" cy="23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4" y="3505233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00" y="3505232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86" y="3505232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13" y="3494345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range Clip Art Free Free Clipart Images - Orange Clipart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25" b="89612" l="1957" r="96522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40" y="3494345"/>
            <a:ext cx="2258685" cy="21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a 12"/>
          <p:cNvSpPr/>
          <p:nvPr/>
        </p:nvSpPr>
        <p:spPr>
          <a:xfrm>
            <a:off x="1597606" y="4361918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3646992" y="4347980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5747765" y="4361918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7797151" y="4347980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10022237" y="4347980"/>
            <a:ext cx="408560" cy="4146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tara cesta 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53800" y="2442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:pull/>
      </p:transition>
    </mc:Choice>
    <mc:Fallback xmlns="">
      <p:transition spd="slow" advClick="0"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94</Words>
  <Application>Microsoft Office PowerPoint</Application>
  <PresentationFormat>Širokozaslonsko</PresentationFormat>
  <Paragraphs>40</Paragraphs>
  <Slides>16</Slides>
  <Notes>0</Notes>
  <HiddenSlides>0</HiddenSlides>
  <MMClips>15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Officeova tema</vt:lpstr>
      <vt:lpstr>ZELO LAČNA GOSENICA</vt:lpstr>
      <vt:lpstr>PowerPointova predstavitev</vt:lpstr>
      <vt:lpstr>PowerPointova predstavitev</vt:lpstr>
      <vt:lpstr>PowerPointova predstavitev</vt:lpstr>
      <vt:lpstr>PONEDELJEK</vt:lpstr>
      <vt:lpstr>TOREK</vt:lpstr>
      <vt:lpstr>SREDA</vt:lpstr>
      <vt:lpstr>ČETRTEK</vt:lpstr>
      <vt:lpstr>PETEK</vt:lpstr>
      <vt:lpstr>SOBOTA</vt:lpstr>
      <vt:lpstr>PowerPointova predstavitev</vt:lpstr>
      <vt:lpstr>NEDELJA</vt:lpstr>
      <vt:lpstr>PowerPointova predstavitev</vt:lpstr>
      <vt:lpstr>PowerPointova predstavitev</vt:lpstr>
      <vt:lpstr>PowerPointova predstavitev</vt:lpstr>
      <vt:lpstr>VIRI SLIK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ZELO LAČNA GOSENICA</dc:title>
  <dc:creator>HP</dc:creator>
  <cp:lastModifiedBy>HP</cp:lastModifiedBy>
  <cp:revision>22</cp:revision>
  <dcterms:created xsi:type="dcterms:W3CDTF">2020-03-28T08:31:21Z</dcterms:created>
  <dcterms:modified xsi:type="dcterms:W3CDTF">2020-03-30T07:53:06Z</dcterms:modified>
</cp:coreProperties>
</file>